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9" r:id="rId2"/>
    <p:sldId id="310" r:id="rId3"/>
    <p:sldId id="318" r:id="rId4"/>
    <p:sldId id="319" r:id="rId5"/>
    <p:sldId id="323" r:id="rId6"/>
    <p:sldId id="32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42357" autoAdjust="0"/>
  </p:normalViewPr>
  <p:slideViewPr>
    <p:cSldViewPr snapToGrid="0">
      <p:cViewPr varScale="1">
        <p:scale>
          <a:sx n="30" d="100"/>
          <a:sy n="30" d="100"/>
        </p:scale>
        <p:origin x="22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28FFF-D325-4022-A2AB-0FA1594AA0AA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1556D-0261-4740-8E2A-9CD5D71F7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84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B8090-EFE1-49D6-82A0-A253969A0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7CBAE7-8E90-428A-8351-2F8750843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371D1-B7A9-4F63-8A5D-93ECE8DD8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15D1-4AB7-4208-82CE-717C3A73E759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4250A-018F-44FE-9ED6-63183A72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201AE-514D-4347-A877-0FF1B3397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49CF-6585-40EF-9986-8D641F3DF4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7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0F2AF-C92D-41F6-B3BE-61BF0E404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8F7D1B-7E2A-4460-9322-09382AAE7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BB888-7AED-49C3-9D72-EA8A262A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15D1-4AB7-4208-82CE-717C3A73E759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62888-6EFC-444E-A7DE-5C130A1FF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9C6BD-0C82-4BF0-A513-78D2B567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49CF-6585-40EF-9986-8D641F3DF4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91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28DE72-22E6-4C7D-8C3D-AFE634D30F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C48804-183F-4E66-9863-C13074DEE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86409-15E2-4FC0-9795-305204D5D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15D1-4AB7-4208-82CE-717C3A73E759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7D6E1-1649-435F-944C-3DF74505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BADB4-4433-4C4E-A272-148D0FB3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49CF-6585-40EF-9986-8D641F3DF4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0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5E280-0AA9-4BFC-864C-189075E3B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EAC45-ECBD-44D9-8057-4405105C0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889D3-5BC0-4C3D-AB99-C00DAAF5B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15D1-4AB7-4208-82CE-717C3A73E759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114E9-F727-4C3C-A85B-BDCF4442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46E77-6250-44D6-81D9-099C3883F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49CF-6585-40EF-9986-8D641F3DF4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48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7879E-9FD3-4284-8841-49DCF9FB6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C22C6-CEEE-4B11-9A11-8A9BC9324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F5E5F-D4D1-470C-AC54-670F263A8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15D1-4AB7-4208-82CE-717C3A73E759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95280-96BC-4D42-8B91-04BA21E7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73591-0949-414D-BAE8-66F513BC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49CF-6585-40EF-9986-8D641F3DF4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97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997ED-F4C8-4383-B21B-AC7DF1143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25184-9D70-4968-BF33-20BE63240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9A6BF5-2894-4195-8E10-E14200E8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ABEA0-55F0-4D8D-B8AF-3FE215FA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15D1-4AB7-4208-82CE-717C3A73E759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BC22-8FCB-4B31-A655-396FC1535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DBD5D-7AD5-4F02-8AC4-53AE40897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49CF-6585-40EF-9986-8D641F3DF4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4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AE800-895E-4B2D-B912-826DD6A36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E6322-CE49-43AD-8A68-C8384083A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DA7BFB-83C3-40DE-9DF7-56A148DB0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B667CB-7FC2-485E-9E8C-0CCE181E1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5118B-7E38-456F-ACAA-A5CA5594EE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38DA6A-3FF9-4CC6-AF4E-935823975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15D1-4AB7-4208-82CE-717C3A73E759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39ABED-0A56-4DEA-A586-30FBE64B5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A9645E-40EF-4AA0-A025-0973CB8E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49CF-6585-40EF-9986-8D641F3DF4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52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9387-58C5-46F4-AF18-3D7C32483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1545F6-25DA-4D9C-A8B9-226D2ED3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15D1-4AB7-4208-82CE-717C3A73E759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0AED8E-1777-4C58-892D-C7AA98200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C308BF-B91B-485C-93F4-330E824D2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49CF-6585-40EF-9986-8D641F3DF4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44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6B3575-2677-430B-ABB6-C2330377A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15D1-4AB7-4208-82CE-717C3A73E759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B6CC4F-D91A-4212-8329-B34A69223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5E5CF-93B5-4A77-A012-7955BE518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49CF-6585-40EF-9986-8D641F3DF4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07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B216-A330-4784-9C4E-6B16FC862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80C0B-1F18-4148-8FA0-0D4B791EF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F57FF-7BC0-4020-A47B-77CAC39CF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03F3C-E40D-47FE-9567-79DC70237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15D1-4AB7-4208-82CE-717C3A73E759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DC8CB-2BD7-41E3-98DA-90E4FF86D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7B6C1-0D5F-4DD1-82D7-94E4B230B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49CF-6585-40EF-9986-8D641F3DF4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56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36A6-4546-458E-8224-16AFD27CA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D69E39-8E00-40AA-A7E9-D59E962A98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1B6D88-2357-4FAB-9B4D-F7F6CF7BC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A1767-FE38-4EB9-8BEB-A5CFD8005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15D1-4AB7-4208-82CE-717C3A73E759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924F-C613-4B81-8F99-34FA88A17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9613D1-2ECF-47B1-9046-28E2FD45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49CF-6585-40EF-9986-8D641F3DF4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55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C2411B-1243-4058-9D88-551615200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1C9BA-D33E-4830-83DC-A3F9C5F82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84F36-B893-4C38-8BA5-1800D54E83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315D1-4AB7-4208-82CE-717C3A73E759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8981D-CA4B-4B32-9747-03C37FB707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D195D-1EE9-4F51-8C8A-48CD97A1B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449CF-6585-40EF-9986-8D641F3DF4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3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5E7BF1-BB41-4569-BCB1-84E9EBAF8B12}"/>
              </a:ext>
            </a:extLst>
          </p:cNvPr>
          <p:cNvSpPr txBox="1"/>
          <p:nvPr/>
        </p:nvSpPr>
        <p:spPr>
          <a:xfrm>
            <a:off x="0" y="1613118"/>
            <a:ext cx="12192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Beauty and the Beast Renderings</a:t>
            </a:r>
          </a:p>
        </p:txBody>
      </p:sp>
    </p:spTree>
    <p:extLst>
      <p:ext uri="{BB962C8B-B14F-4D97-AF65-F5344CB8AC3E}">
        <p14:creationId xmlns:p14="http://schemas.microsoft.com/office/powerpoint/2010/main" val="195846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910E89-A715-4E9E-B817-28D93B6F57AB}"/>
              </a:ext>
            </a:extLst>
          </p:cNvPr>
          <p:cNvSpPr txBox="1"/>
          <p:nvPr/>
        </p:nvSpPr>
        <p:spPr>
          <a:xfrm>
            <a:off x="4145145" y="6488667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Beauty and the Beast,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Costume Design</a:t>
            </a: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437190-84E2-4DF2-A5B0-C0C67A431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2" y="109961"/>
            <a:ext cx="4648125" cy="63787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2A99C8-3B49-46FE-A148-BD66416B8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10" y="106058"/>
            <a:ext cx="4596535" cy="638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84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910E89-A715-4E9E-B817-28D93B6F57AB}"/>
              </a:ext>
            </a:extLst>
          </p:cNvPr>
          <p:cNvSpPr txBox="1"/>
          <p:nvPr/>
        </p:nvSpPr>
        <p:spPr>
          <a:xfrm>
            <a:off x="4145145" y="6488667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Beauty and the Beast,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Costume Design</a:t>
            </a: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E6107B-9127-4E9D-8FB1-5624E4042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165" y="130729"/>
            <a:ext cx="4647662" cy="63625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1F98BD-4A81-4C53-9601-35617CC06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73" y="130729"/>
            <a:ext cx="4630066" cy="635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75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910E89-A715-4E9E-B817-28D93B6F57AB}"/>
              </a:ext>
            </a:extLst>
          </p:cNvPr>
          <p:cNvSpPr txBox="1"/>
          <p:nvPr/>
        </p:nvSpPr>
        <p:spPr>
          <a:xfrm>
            <a:off x="4145145" y="6488667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Beauty and the Beast,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Costume Design</a:t>
            </a: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DCF41-E862-455F-A83A-CB8DAFB59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4" y="116442"/>
            <a:ext cx="4700631" cy="6372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D9CF6A-45B6-43A1-A6B1-B0A3567BA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54" y="116441"/>
            <a:ext cx="4681512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56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910E89-A715-4E9E-B817-28D93B6F57AB}"/>
              </a:ext>
            </a:extLst>
          </p:cNvPr>
          <p:cNvSpPr txBox="1"/>
          <p:nvPr/>
        </p:nvSpPr>
        <p:spPr>
          <a:xfrm>
            <a:off x="4145145" y="6488667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Beauty and the Beast,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Costume Design</a:t>
            </a: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3A3822-DC95-49FF-8A3F-A82EC6A90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89" y="92299"/>
            <a:ext cx="4629689" cy="63755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ABEFFF-1655-496D-84B0-25CB14ACF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777" y="92298"/>
            <a:ext cx="4657796" cy="637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39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910E89-A715-4E9E-B817-28D93B6F57AB}"/>
              </a:ext>
            </a:extLst>
          </p:cNvPr>
          <p:cNvSpPr txBox="1"/>
          <p:nvPr/>
        </p:nvSpPr>
        <p:spPr>
          <a:xfrm>
            <a:off x="4145145" y="6488667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Beauty and the Beast,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Costume Design</a:t>
            </a: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D8B49E-E1BA-48C4-953C-8DF9D397A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81" y="51077"/>
            <a:ext cx="4648411" cy="63865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06DE45-3FE2-44EA-B140-8516155A0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110" y="51077"/>
            <a:ext cx="4690461" cy="638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59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4351</TotalTime>
  <Words>40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Kailyn Erb</dc:creator>
  <cp:lastModifiedBy>Kailyn Erb</cp:lastModifiedBy>
  <cp:revision>57</cp:revision>
  <dcterms:created xsi:type="dcterms:W3CDTF">2018-01-24T22:58:20Z</dcterms:created>
  <dcterms:modified xsi:type="dcterms:W3CDTF">2020-01-22T06:41:15Z</dcterms:modified>
</cp:coreProperties>
</file>